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4" r:id="rId1"/>
  </p:sldMasterIdLst>
  <p:sldIdLst>
    <p:sldId id="256" r:id="rId2"/>
    <p:sldId id="260" r:id="rId3"/>
    <p:sldId id="261" r:id="rId4"/>
    <p:sldId id="259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8F44041-7029-4B68-A872-2252F0A1A6EB}" v="39" dt="2025-09-15T05:22:32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" y="3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3C67D26-13BD-AFB5-58A1-72304AB83B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8" y="195"/>
            <a:ext cx="12190544" cy="68576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F41AEA-7854-7E32-F713-1230F94BB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8564" y="814404"/>
            <a:ext cx="5407436" cy="2387600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F16F7D-51C1-961E-9C94-A59A2DA5E1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8564" y="3294079"/>
            <a:ext cx="5767511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AD2B4-ABAE-5390-C970-FE1949FC1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561A7-8192-DA10-805D-C354CF3CB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AF8D7-6E93-1DFA-B894-570C7526C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790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243EB-CAAD-EF3D-E03E-AC175A7A7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E7AE8C-B7BD-929D-BDA4-363D91EAE7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C4900-23CB-2CA6-DD93-31A413E0E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0D02FE-2956-086E-18D3-BD639A076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FE56F-5048-550C-9DA7-DCB10B1C5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345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0E4452-5A65-FE31-9D22-242B1027B2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9101B9-AB18-ECA9-F496-C390DCC66B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42F03-5AC0-EB19-51CA-0E5BC09D5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7207B-D53F-2E46-1461-5A0367C11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8D313B-D5B7-F9C1-87F0-EA4F2CBCD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762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1707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714BD-0C11-404C-A8F1-06E07FB12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887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B1E028-C83C-4CA0-998A-9C694AA685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7887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AU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710F7F9-DD4C-359C-9F9A-C098D9E97286}"/>
              </a:ext>
            </a:extLst>
          </p:cNvPr>
          <p:cNvSpPr txBox="1">
            <a:spLocks/>
          </p:cNvSpPr>
          <p:nvPr userDrawn="1"/>
        </p:nvSpPr>
        <p:spPr>
          <a:xfrm>
            <a:off x="838200" y="365125"/>
            <a:ext cx="755984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215A52-C87F-78A9-E707-839160DB9BF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825625"/>
            <a:ext cx="755984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9971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D15E35A4-A281-412C-8851-A8617A346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0C6B89A-3800-4761-B697-6C0AD536B0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32277D-52C0-67D0-B1B5-FC12A28240DF}"/>
              </a:ext>
            </a:extLst>
          </p:cNvPr>
          <p:cNvSpPr txBox="1">
            <a:spLocks/>
          </p:cNvSpPr>
          <p:nvPr userDrawn="1"/>
        </p:nvSpPr>
        <p:spPr>
          <a:xfrm>
            <a:off x="838200" y="365125"/>
            <a:ext cx="7559842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DE61A9C-6DD9-4B03-B1ED-8C0AD00C028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825625"/>
            <a:ext cx="755984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74059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and green object&#10;&#10;AI-generated content may be incorrect.">
            <a:extLst>
              <a:ext uri="{FF2B5EF4-FFF2-40B4-BE49-F238E27FC236}">
                <a16:creationId xmlns:a16="http://schemas.microsoft.com/office/drawing/2014/main" id="{B17E385F-918B-FF28-E550-6AA28BF402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6929"/>
            <a:ext cx="12192000" cy="26610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048C25-2901-4317-475A-10A53C4F9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7D5B1-AF6F-E66E-9EBD-7989F183A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F199D-1340-3B36-3CF5-EDFAF98FF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33F24-67F8-8F82-EDEE-D1289D35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4A3DE-628C-C470-FB29-710BB29D0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5611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A04D37F-A664-591D-2E3F-CB4DE4E2FC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843563" y="195"/>
            <a:ext cx="3348437" cy="68576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688C3D-0442-9C6E-80C1-E47978582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41519"/>
            <a:ext cx="594797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246656-5D20-5F5C-C971-977143A1D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021244"/>
            <a:ext cx="546471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94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B719F60-88F3-AB30-2CA8-A37C6AD5ED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90"/>
            <a:ext cx="12190544" cy="685761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DD7C7D-ACD0-74BD-8FD4-B6677CE01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11018-7CE4-2291-C121-D0F6952517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9CF9D6-4A5F-E3EE-1052-89913ECC9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A3CF2-B9C0-5546-E3DA-5530FE131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850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B719F60-88F3-AB30-2CA8-A37C6AD5ED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0544" cy="68576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892C40-B4B4-E7E0-CE42-E72706D2C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31FDA1-1F85-9A82-F95D-7E17EB9F8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C16802-52A0-5728-9782-573F16A98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FC29F1-CEC2-3DF8-4280-1D1F6F13D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654706-EC7F-36FA-84C1-15ACFC852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EC16E1-2416-BEDC-446E-0599CEF58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339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6E8F1-B111-060F-ACB6-40A621DAA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8D45F-B773-C13C-8A59-187696A77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2B9657-AD87-7A4F-0B68-661D5BD0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0FAA3-8A6F-3180-225A-C115E0753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6167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708374-31DE-D0D5-9BAB-47587A98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2BEB7D-2D3D-367D-478C-28F23085A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1EF8E-D067-F594-9B97-2FE41CD5B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4497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E9023-DD44-9224-AED5-1FE791E53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02CFCC-F7B3-312F-D561-EF74804FE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C36E30-AC8E-A299-0617-9D27912E5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4280A-CDD2-4FC9-AD2A-45061463A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5E4041-304D-A79A-FC1B-0D259EBCF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914CE-939B-F7D1-6AD3-DD95F5BFA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8729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229DD-A75A-6DC9-5939-D40DD2FE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B1D69A-8C6E-A54D-7088-C166E08C14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4650FB-EEED-182C-EC93-B966CFA99E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18AA7-9161-B888-EC5A-DDA51D3EC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51E9D-9040-95EE-6AA8-21E0CC336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E4D238-B24A-BA22-8E8C-EFFC79C80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6891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B4A60-489F-FF47-8912-07746ABF0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55F9B5-6DFC-DE91-5B1E-BAAF6BDCB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ACBE7-7FE4-4CFD-D5D2-F55486DCFB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900145-FFD9-4F5D-99A8-8EDFBFBC5DFD}" type="datetimeFigureOut">
              <a:rPr lang="en-AU" smtClean="0"/>
              <a:t>23/09/2025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CEB76-69A9-A961-25E8-21D0FF1A7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BDAB-B33C-BA9D-53DF-8E02783C8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60D31F-1D7B-4855-8488-87A4A4F6EE8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2135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and white sign with white text&#10;&#10;AI-generated content may be incorrect.">
            <a:extLst>
              <a:ext uri="{FF2B5EF4-FFF2-40B4-BE49-F238E27FC236}">
                <a16:creationId xmlns:a16="http://schemas.microsoft.com/office/drawing/2014/main" id="{99775DE8-5FD2-761B-31C3-E2251CFAB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63" y="1279757"/>
            <a:ext cx="4721993" cy="184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2209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ECC-0CDD-4AF9-9691-3271F2068317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l"/>
            <a:r>
              <a:rPr lang="en-AU" dirty="0"/>
              <a:t>Welcome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AA235-72DA-4455-86D7-568F89BFC43A}"/>
              </a:ext>
            </a:extLst>
          </p:cNvPr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AU" dirty="0" err="1"/>
              <a:t>Subheader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0717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93811EA-014F-71F6-3875-02057BFAD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B5F5A1-09B3-E0C7-D46A-2B8FE824BB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490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2D3B1-C7BE-72B8-1E0A-0E3666806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DE705D-6D81-F695-77C9-87B1431580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81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29F12A3-B10F-28D4-073D-7247FA7DC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CFF7E6-F2E2-DF23-F892-55724BDE15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6F69F7-69FB-B246-EC4E-1C85137D27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828108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Office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Custom Design</vt:lpstr>
      <vt:lpstr>PowerPoint Presentation</vt:lpstr>
      <vt:lpstr>Welcome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2025-09-22T21:45:53Z</dcterms:created>
  <dcterms:modified xsi:type="dcterms:W3CDTF">2025-09-22T21:50:29Z</dcterms:modified>
</cp:coreProperties>
</file>